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FF66"/>
    <a:srgbClr val="FFFF99"/>
    <a:srgbClr val="E8ACE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956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577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8496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9848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3932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855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349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574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9374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9293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7227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E7FF-4337-4F32-BE53-986E57959055}" type="datetimeFigureOut">
              <a:rPr lang="ru-RU" smtClean="0"/>
              <a:pPr/>
              <a:t>02.11.2023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C6835-0C79-4EFA-AE95-8D0F5ED6E7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6087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10.jpe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" Target="slide18.xml"/><Relationship Id="rId7" Type="http://schemas.openxmlformats.org/officeDocument/2006/relationships/image" Target="../media/image4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microsoft.com/office/2007/relationships/hdphoto" Target="../media/hdphoto3.wdp"/><Relationship Id="rId4" Type="http://schemas.openxmlformats.org/officeDocument/2006/relationships/image" Target="../media/image41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" Target="slide16.xml"/><Relationship Id="rId7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microsoft.com/office/2007/relationships/hdphoto" Target="../media/hdphoto3.wdp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" Target="slide17.xml"/><Relationship Id="rId7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microsoft.com/office/2007/relationships/hdphoto" Target="../media/hdphoto5.wdp"/><Relationship Id="rId10" Type="http://schemas.microsoft.com/office/2007/relationships/hdphoto" Target="../media/hdphoto4.wdp"/><Relationship Id="rId4" Type="http://schemas.openxmlformats.org/officeDocument/2006/relationships/image" Target="../media/image48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7.wdp"/><Relationship Id="rId7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43.png"/><Relationship Id="rId10" Type="http://schemas.microsoft.com/office/2007/relationships/hdphoto" Target="../media/hdphoto3.wdp"/><Relationship Id="rId4" Type="http://schemas.openxmlformats.org/officeDocument/2006/relationships/slide" Target="slide19.xml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" Target="slide20.xml"/><Relationship Id="rId7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slide" Target="slide1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983706"/>
            <a:ext cx="12192000" cy="874294"/>
          </a:xfrm>
        </p:spPr>
        <p:txBody>
          <a:bodyPr>
            <a:noAutofit/>
          </a:bodyPr>
          <a:lstStyle/>
          <a:p>
            <a:r>
              <a:rPr lang="ru-RU" sz="6000" dirty="0">
                <a:solidFill>
                  <a:srgbClr val="002060"/>
                </a:solidFill>
                <a:latin typeface="Arial Black" panose="020B0A04020102020204" pitchFamily="34" charset="0"/>
              </a:rPr>
              <a:t>В ГОСТЯХ У АНДЕРСЕНА</a:t>
            </a: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10299031" y="0"/>
            <a:ext cx="1700464" cy="99461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779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6273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45" y="133536"/>
            <a:ext cx="2787232" cy="3658242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498" y="866274"/>
            <a:ext cx="2845299" cy="3658242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818" y="1608622"/>
            <a:ext cx="2845299" cy="3658242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925" t="2733" r="9098" b="8651"/>
          <a:stretch/>
        </p:blipFill>
        <p:spPr>
          <a:xfrm>
            <a:off x="9090572" y="3251200"/>
            <a:ext cx="2849402" cy="33999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3653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603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08" y="557212"/>
            <a:ext cx="4601014" cy="2668588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20" y="660400"/>
            <a:ext cx="4289972" cy="2674083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08" y="3636962"/>
            <a:ext cx="4587192" cy="3042837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720" y="3548061"/>
            <a:ext cx="4186074" cy="30428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74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095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5567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3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0" y="3613666"/>
            <a:ext cx="3771900" cy="3036380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195" b="30384"/>
          <a:stretch/>
        </p:blipFill>
        <p:spPr>
          <a:xfrm>
            <a:off x="583168" y="464066"/>
            <a:ext cx="3789996" cy="3149600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69" r="6064"/>
          <a:stretch/>
        </p:blipFill>
        <p:spPr>
          <a:xfrm>
            <a:off x="2009542" y="3778765"/>
            <a:ext cx="3797301" cy="2871281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921" r="6745" b="7827"/>
          <a:stretch/>
        </p:blipFill>
        <p:spPr>
          <a:xfrm>
            <a:off x="6827596" y="609600"/>
            <a:ext cx="3775440" cy="29036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119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1279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2 место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491" y="812800"/>
            <a:ext cx="5728493" cy="5728493"/>
          </a:xfrm>
        </p:spPr>
      </p:pic>
    </p:spTree>
    <p:extLst>
      <p:ext uri="{BB962C8B-B14F-4D97-AF65-F5344CB8AC3E}">
        <p14:creationId xmlns="" xmlns:p14="http://schemas.microsoft.com/office/powerpoint/2010/main" val="122548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26695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Кто главный герой?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043" y="750803"/>
            <a:ext cx="4609914" cy="3216696"/>
          </a:xfrm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900" b="987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99" r="37368"/>
          <a:stretch/>
        </p:blipFill>
        <p:spPr>
          <a:xfrm>
            <a:off x="5732388" y="3967499"/>
            <a:ext cx="727223" cy="2751221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600" b="994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91" r="24269"/>
          <a:stretch/>
        </p:blipFill>
        <p:spPr>
          <a:xfrm>
            <a:off x="1315452" y="3897858"/>
            <a:ext cx="1622738" cy="2890501"/>
          </a:xfrm>
          <a:prstGeom prst="rect">
            <a:avLst/>
          </a:prstGeom>
        </p:spPr>
      </p:pic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863" r="32914"/>
          <a:stretch/>
        </p:blipFill>
        <p:spPr>
          <a:xfrm>
            <a:off x="9650650" y="4079794"/>
            <a:ext cx="1129645" cy="26389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8468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7856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Кто главный герой?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33" y="782888"/>
            <a:ext cx="2240733" cy="3195554"/>
          </a:xfr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900" b="987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99" r="37368"/>
          <a:stretch/>
        </p:blipFill>
        <p:spPr>
          <a:xfrm>
            <a:off x="5732388" y="3967499"/>
            <a:ext cx="727223" cy="2751221"/>
          </a:xfrm>
          <a:prstGeom prst="rect">
            <a:avLst/>
          </a:prstGeom>
        </p:spPr>
      </p:pic>
      <p:pic>
        <p:nvPicPr>
          <p:cNvPr id="8" name="Рисунок 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29" r="20218"/>
          <a:stretch/>
        </p:blipFill>
        <p:spPr>
          <a:xfrm>
            <a:off x="8762828" y="4033120"/>
            <a:ext cx="2097677" cy="2685600"/>
          </a:xfrm>
          <a:prstGeom prst="rect">
            <a:avLst/>
          </a:prstGeom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336" y="4033120"/>
            <a:ext cx="1654052" cy="2770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2934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1119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Кто главный герой?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052" y="542925"/>
            <a:ext cx="7957896" cy="3728843"/>
          </a:xfrm>
        </p:spPr>
      </p:pic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ackgroundRemoval t="2104" b="98544" l="813" r="96477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5720" y="4271768"/>
            <a:ext cx="1438456" cy="2409122"/>
          </a:xfrm>
          <a:prstGeom prst="rect">
            <a:avLst/>
          </a:prstGeom>
        </p:spPr>
      </p:pic>
      <p:pic>
        <p:nvPicPr>
          <p:cNvPr id="6" name="Рисунок 5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29" r="20218"/>
          <a:stretch/>
        </p:blipFill>
        <p:spPr>
          <a:xfrm>
            <a:off x="5047161" y="4395040"/>
            <a:ext cx="1785439" cy="2285850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1600" b="994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91" r="24269"/>
          <a:stretch/>
        </p:blipFill>
        <p:spPr>
          <a:xfrm>
            <a:off x="1594572" y="4395040"/>
            <a:ext cx="1343618" cy="23933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200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3898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>3 место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362" y="1138988"/>
            <a:ext cx="5387701" cy="5515811"/>
          </a:xfrm>
        </p:spPr>
      </p:pic>
    </p:spTree>
    <p:extLst>
      <p:ext uri="{BB962C8B-B14F-4D97-AF65-F5344CB8AC3E}">
        <p14:creationId xmlns="" xmlns:p14="http://schemas.microsoft.com/office/powerpoint/2010/main" val="357632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354865" y="609600"/>
            <a:ext cx="5213685" cy="29677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989" y="0"/>
            <a:ext cx="10515600" cy="834188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Чей предмет?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3111" r="97222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181" y="609600"/>
            <a:ext cx="4308081" cy="2967789"/>
          </a:xfr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6" name="Рисунок 5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863" r="32914"/>
          <a:stretch/>
        </p:blipFill>
        <p:spPr>
          <a:xfrm>
            <a:off x="9650650" y="4079794"/>
            <a:ext cx="1129645" cy="2638926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1600" b="994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91" r="24269"/>
          <a:stretch/>
        </p:blipFill>
        <p:spPr>
          <a:xfrm>
            <a:off x="1594572" y="4395040"/>
            <a:ext cx="1343618" cy="2393319"/>
          </a:xfrm>
          <a:prstGeom prst="rect">
            <a:avLst/>
          </a:prstGeom>
        </p:spPr>
      </p:pic>
      <p:pic>
        <p:nvPicPr>
          <p:cNvPr id="8" name="Рисунок 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backgroundRemoval t="900" b="987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99" r="37368"/>
          <a:stretch/>
        </p:blipFill>
        <p:spPr>
          <a:xfrm>
            <a:off x="5732388" y="3967499"/>
            <a:ext cx="727223" cy="27512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16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A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54865" y="609600"/>
            <a:ext cx="5213685" cy="29677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21894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Чей предмет?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639" b="12676"/>
          <a:stretch/>
        </p:blipFill>
        <p:spPr>
          <a:xfrm>
            <a:off x="4361696" y="737937"/>
            <a:ext cx="3563104" cy="2903621"/>
          </a:xfrm>
        </p:spPr>
      </p:pic>
      <p:pic>
        <p:nvPicPr>
          <p:cNvPr id="8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413" y="3705726"/>
            <a:ext cx="3376328" cy="3088105"/>
          </a:xfrm>
          <a:prstGeom prst="rect">
            <a:avLst/>
          </a:prstGeom>
        </p:spPr>
      </p:pic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193"/>
          <a:stretch/>
        </p:blipFill>
        <p:spPr>
          <a:xfrm>
            <a:off x="9227367" y="3577389"/>
            <a:ext cx="1467615" cy="3216442"/>
          </a:xfrm>
          <a:prstGeom prst="rect">
            <a:avLst/>
          </a:prstGeom>
        </p:spPr>
      </p:pic>
      <p:pic>
        <p:nvPicPr>
          <p:cNvPr id="12" name="Рисунок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ackgroundRemoval t="694" b="99722" l="403" r="98589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6836" y="3769895"/>
            <a:ext cx="2038951" cy="2959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767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4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9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9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9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9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5877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 Black" panose="020B0A04020102020204" pitchFamily="34" charset="0"/>
              </a:rPr>
              <a:t>ИНСТРУКЦИЯ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1058779"/>
            <a:ext cx="12192000" cy="4199021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Ганс Христиан Андерсен приглашает в увлекательную игру. </a:t>
            </a:r>
          </a:p>
          <a:p>
            <a:r>
              <a:rPr lang="ru-RU" sz="4400" dirty="0">
                <a:latin typeface="Arial Black" panose="020B0A04020102020204" pitchFamily="34" charset="0"/>
              </a:rPr>
              <a:t>Вспоминай сказки!</a:t>
            </a:r>
          </a:p>
          <a:p>
            <a:r>
              <a:rPr lang="ru-RU" sz="4400" dirty="0">
                <a:latin typeface="Arial Black" panose="020B0A04020102020204" pitchFamily="34" charset="0"/>
              </a:rPr>
              <a:t>Нажимай на кнопки!</a:t>
            </a:r>
          </a:p>
          <a:p>
            <a:r>
              <a:rPr lang="ru-RU" sz="4400" dirty="0">
                <a:latin typeface="Arial Black" panose="020B0A04020102020204" pitchFamily="34" charset="0"/>
              </a:rPr>
              <a:t>Выигрывай!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71" b="94369" l="1944" r="98056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7238"/>
            <a:ext cx="4979988" cy="3560762"/>
          </a:xfrm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10282989" y="5694947"/>
            <a:ext cx="1700464" cy="99461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69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</a:rPr>
              <a:t>Жаль что ты плохо слушал сказки </a:t>
            </a:r>
            <a:r>
              <a:rPr lang="ru-RU" sz="2800" dirty="0" err="1">
                <a:latin typeface="Arial Black" panose="020B0A04020102020204" pitchFamily="34" charset="0"/>
              </a:rPr>
              <a:t>Г.Х.Андерсена</a:t>
            </a:r>
            <a:r>
              <a:rPr lang="ru-RU" sz="2800" dirty="0"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26" y="705852"/>
            <a:ext cx="4674238" cy="5943600"/>
          </a:xfrm>
        </p:spPr>
      </p:pic>
    </p:spTree>
    <p:extLst>
      <p:ext uri="{BB962C8B-B14F-4D97-AF65-F5344CB8AC3E}">
        <p14:creationId xmlns="" xmlns:p14="http://schemas.microsoft.com/office/powerpoint/2010/main" val="192761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1999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</a:p>
        </p:txBody>
      </p:sp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605" y="717232"/>
            <a:ext cx="2915264" cy="3765550"/>
          </a:xfr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61" y="2912568"/>
            <a:ext cx="2915265" cy="3765550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994" y="1546225"/>
            <a:ext cx="2915265" cy="3765550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116" r="32920"/>
          <a:stretch/>
        </p:blipFill>
        <p:spPr>
          <a:xfrm>
            <a:off x="3112991" y="2375154"/>
            <a:ext cx="2876016" cy="38550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694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476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641351"/>
            <a:ext cx="4572000" cy="2978331"/>
          </a:xfr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54" y="3766525"/>
            <a:ext cx="4572000" cy="2978331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54" y="654050"/>
            <a:ext cx="4552505" cy="2965632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5352"/>
          <a:stretch/>
        </p:blipFill>
        <p:spPr>
          <a:xfrm>
            <a:off x="666750" y="3766524"/>
            <a:ext cx="4578350" cy="29783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592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52499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1" y="652550"/>
            <a:ext cx="4191002" cy="3015109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749" y="689033"/>
            <a:ext cx="4276786" cy="2936483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295" y="3748103"/>
            <a:ext cx="3968613" cy="2977875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003"/>
          <a:stretch/>
        </p:blipFill>
        <p:spPr>
          <a:xfrm>
            <a:off x="444501" y="3748103"/>
            <a:ext cx="4191002" cy="29861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994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74699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832" y="1108234"/>
            <a:ext cx="2654993" cy="2939016"/>
          </a:xfr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092" y="3559334"/>
            <a:ext cx="2688887" cy="2939016"/>
          </a:xfrm>
          <a:prstGeom prst="rect">
            <a:avLst/>
          </a:prstGeom>
        </p:spPr>
      </p:pic>
      <p:pic>
        <p:nvPicPr>
          <p:cNvPr id="7" name="Рисунок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4" y="134026"/>
            <a:ext cx="2717800" cy="2939016"/>
          </a:xfrm>
          <a:prstGeom prst="rect">
            <a:avLst/>
          </a:prstGeom>
        </p:spPr>
      </p:pic>
      <p:pic>
        <p:nvPicPr>
          <p:cNvPr id="8" name="Рисунок 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094" r="6282" b="3746"/>
          <a:stretch/>
        </p:blipFill>
        <p:spPr>
          <a:xfrm>
            <a:off x="6096000" y="2349500"/>
            <a:ext cx="2654992" cy="2967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890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chemeClr val="accent1">
                <a:lumMod val="5000"/>
                <a:lumOff val="95000"/>
              </a:schemeClr>
            </a:gs>
            <a:gs pos="66000">
              <a:schemeClr val="accent1">
                <a:lumMod val="45000"/>
                <a:lumOff val="55000"/>
              </a:schemeClr>
            </a:gs>
            <a:gs pos="68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79499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450" y="3980786"/>
            <a:ext cx="3390900" cy="2400300"/>
          </a:xfrm>
          <a:prstGeom prst="rect">
            <a:avLst/>
          </a:prstGeo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92" y="3829050"/>
            <a:ext cx="3379408" cy="2552036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48"/>
          <a:stretch/>
        </p:blipFill>
        <p:spPr>
          <a:xfrm>
            <a:off x="1524000" y="971550"/>
            <a:ext cx="3517900" cy="2552036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971550"/>
            <a:ext cx="3517900" cy="25781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183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rgbClr val="FF0000"/>
                </a:solidFill>
                <a:latin typeface="Arial Black" panose="020B0A04020102020204" pitchFamily="34" charset="0"/>
              </a:rPr>
              <a:t>1 место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205" y="1074821"/>
            <a:ext cx="5985589" cy="5783179"/>
          </a:xfrm>
        </p:spPr>
      </p:pic>
    </p:spTree>
    <p:extLst>
      <p:ext uri="{BB962C8B-B14F-4D97-AF65-F5344CB8AC3E}">
        <p14:creationId xmlns="" xmlns:p14="http://schemas.microsoft.com/office/powerpoint/2010/main" val="264923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6694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Что лишнее?</a:t>
            </a:r>
            <a:endParaRPr lang="ru-RU" dirty="0"/>
          </a:p>
        </p:txBody>
      </p:sp>
      <p:pic>
        <p:nvPicPr>
          <p:cNvPr id="4" name="Объект 3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41" y="513348"/>
            <a:ext cx="2947737" cy="2947737"/>
          </a:xfrm>
        </p:spPr>
      </p:pic>
      <p:pic>
        <p:nvPicPr>
          <p:cNvPr id="5" name="Рисунок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684" y="3531268"/>
            <a:ext cx="2947737" cy="2947737"/>
          </a:xfrm>
          <a:prstGeom prst="rect">
            <a:avLst/>
          </a:prstGeom>
        </p:spPr>
      </p:pic>
      <p:pic>
        <p:nvPicPr>
          <p:cNvPr id="6" name="Рисунок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622" y="513347"/>
            <a:ext cx="2947737" cy="2947737"/>
          </a:xfrm>
          <a:prstGeom prst="rect">
            <a:avLst/>
          </a:prstGeom>
        </p:spPr>
      </p:pic>
      <p:pic>
        <p:nvPicPr>
          <p:cNvPr id="7" name="Рисунок 6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469" r="14103"/>
          <a:stretch/>
        </p:blipFill>
        <p:spPr>
          <a:xfrm>
            <a:off x="6898105" y="3531268"/>
            <a:ext cx="3400926" cy="29439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3084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81</Words>
  <Application>Microsoft Office PowerPoint</Application>
  <PresentationFormat>Произвольный</PresentationFormat>
  <Paragraphs>24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ИНСТРУКЦИЯ</vt:lpstr>
      <vt:lpstr>Что лишнее?</vt:lpstr>
      <vt:lpstr>Что лишнее?</vt:lpstr>
      <vt:lpstr>Что лишнее?</vt:lpstr>
      <vt:lpstr>Что лишнее?</vt:lpstr>
      <vt:lpstr>Что лишнее?</vt:lpstr>
      <vt:lpstr>1 место </vt:lpstr>
      <vt:lpstr>Что лишнее?</vt:lpstr>
      <vt:lpstr>Что лишнее?</vt:lpstr>
      <vt:lpstr>Что лишнее?</vt:lpstr>
      <vt:lpstr>Что лишнее?</vt:lpstr>
      <vt:lpstr>2 место</vt:lpstr>
      <vt:lpstr>Кто главный герой?</vt:lpstr>
      <vt:lpstr>Кто главный герой?</vt:lpstr>
      <vt:lpstr>Кто главный герой?</vt:lpstr>
      <vt:lpstr>3 место</vt:lpstr>
      <vt:lpstr>Чей предмет?</vt:lpstr>
      <vt:lpstr>Чей предмет?</vt:lpstr>
      <vt:lpstr>Жаль что ты плохо слушал сказки Г.Х.Андерсена.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36</cp:revision>
  <dcterms:created xsi:type="dcterms:W3CDTF">2021-01-08T10:53:19Z</dcterms:created>
  <dcterms:modified xsi:type="dcterms:W3CDTF">2023-11-02T16:29:25Z</dcterms:modified>
</cp:coreProperties>
</file>